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60" r:id="rId4"/>
    <p:sldId id="261" r:id="rId5"/>
    <p:sldId id="259" r:id="rId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34"/>
    <p:restoredTop sz="94651"/>
  </p:normalViewPr>
  <p:slideViewPr>
    <p:cSldViewPr snapToGrid="0">
      <p:cViewPr varScale="1">
        <p:scale>
          <a:sx n="148" d="100"/>
          <a:sy n="148" d="100"/>
        </p:scale>
        <p:origin x="4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C8CB4B-6B1A-9B52-BC7A-6EC8E70FB2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BA3D81F-57A4-98E4-D7AA-619F40F95B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B0CE3C5-E337-F1BA-F6A4-AA0CFBD6D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110C8C0-0621-864D-1E0E-B7207A6B7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8EF01CF-30DD-8889-DD51-D1533381B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8405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15DCD7-EC37-CA5D-A1F7-6441EDD01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3553F7C-4879-DFCA-C00B-A3BFE29E9D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B597FCB-7C14-DAE9-C5E8-CE9E4CCA8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2CE8723-BAF7-4FC9-54EC-48EA0582D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13BFA90-632D-FA22-7B64-970D2E467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898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609D4341-C475-50D7-9C9A-49CDEA86B6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99FF769-DF2B-0F2C-38A8-B29B3F220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5FBDC84-8177-92D1-718B-14F76CB23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411F11E-BF95-F191-1D20-CA7691F51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BAF3D7A-8C01-1FB0-B407-57C8DAB40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5070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453E0-2483-1026-CC26-F070BA169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409C6E2-FE9B-832B-93AF-72BEB1D45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F94FB83-591A-15BE-4C73-6506132A1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1F132ED-0C37-3407-684B-61F4DB070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CC0C282-ECF9-90A5-8481-EC120930F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355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DB6336-DF23-6171-17AD-BC18550B3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EE8AC1-69A6-65FF-C8AB-7BDE5C9BD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4FD5C4F-ECF7-0477-CFCF-C9685438B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7B77867-F295-15AD-4DAB-7B1CED7E2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5EFE7E0-3055-DE39-F916-765EF4A45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1650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DCDF10-E4E8-8561-59E2-5C79A752F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A5A906C-62A5-99A2-1D51-7854B86D5A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0126771-0AF3-C337-D99E-6DB5D96419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E288096-EC6D-49E2-5E14-A55D15171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3E35E85-8586-257E-922C-121052021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672B31D-A7D8-B9F6-657C-7BE8038BB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3695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366A1E-BD0A-EE95-D12A-155F4D814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8D2A2A6-14BF-DFD4-354D-E56BB55F0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F63773CD-82A7-C8D7-EAC5-BE9593815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C0DE995-AC50-8E89-98D1-327E367797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B6245B21-CCC3-47FC-0B68-EB7500F3E2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557E71B-6535-943A-749C-3B4413ED1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590433A-16F0-69A2-3E34-98A6A4C92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F98143EB-23E8-760F-1E35-4CB424D95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8550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E11EC-09B6-21FD-F9D5-D8F141EDC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E90E935-3867-0658-2F4A-DB2C02E0A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51C99B-4FC3-0D29-E381-4791F95E5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97D64A0-74AC-B196-4B1A-65A7A60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8234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1A848ED5-1341-FDFC-F247-2D72EF9A8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B580DFD-DD99-EBB4-D617-055519C76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04E736D-81A8-0350-DBE9-B8174A38F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649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824388-3135-45BF-07AF-5851E7CC3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443116D-00C8-8283-C2E3-708C91C24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BA3BD2E-A841-A238-F770-7EF43396FC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A86B3F9-5198-067F-FEC8-2E2FB1AE4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9AB4E5E-ABDA-2607-C2BA-DF60E70C1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6A0984B-7F60-D297-AF3F-FD7D18EFC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4396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5C842D-E1F9-9C5E-7F4C-FE4E18EB0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62576CB1-9DD8-5B3D-3DA2-B619D9425D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FB42922-7036-8D31-E1F2-F4800BBBA9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9160B6C-195E-E53E-25B9-0D2FC1780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6421B79-92F8-EA1C-C904-FEFDAC7E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CEAABDC-3621-7FA5-8490-F04870856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4158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A76BCA01-7642-9498-9262-FE069A1A3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0503D2B-09F7-892F-E474-9465EE209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CAB34BF-DAD2-13E1-8F5F-0170038A2F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F7DCA9-2B69-3644-9F87-5BBBCCA53A1E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16F13EF-8099-C74D-66E8-B1BF097B1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875EEF8-D32D-2AE7-EDCE-ED40572486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46F4A8-A284-D84D-978A-39D79AD725C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2965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nkedPasts/linked-traces-format" TargetMode="External"/><Relationship Id="rId2" Type="http://schemas.openxmlformats.org/officeDocument/2006/relationships/hyperlink" Target="https://github.com/LinkedPasts/linked-places-forma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4CDC5C-1896-EEA0-F8A6-51EC682B2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Moderne gazetteers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830FB80-8B06-39EA-9FCC-78CB082A7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Getty Thesaurus of Geographic Names (TGN)</a:t>
            </a:r>
          </a:p>
          <a:p>
            <a:r>
              <a:rPr lang="en-GB" dirty="0" err="1"/>
              <a:t>Wikidata</a:t>
            </a:r>
            <a:endParaRPr lang="en-GB" dirty="0"/>
          </a:p>
          <a:p>
            <a:r>
              <a:rPr lang="en-GB" dirty="0" err="1"/>
              <a:t>GeoNames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1860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28938F-B2CD-A917-0985-F03DBF6C9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0A54363-822F-36D7-70AA-F07551D04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F0D5B6FE-BEDE-FF60-88CD-2FADCDA9C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93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922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5">
            <a:extLst>
              <a:ext uri="{FF2B5EF4-FFF2-40B4-BE49-F238E27FC236}">
                <a16:creationId xmlns:a16="http://schemas.microsoft.com/office/drawing/2014/main" id="{F08C859C-7FF8-0649-65EF-55040ADC1CDF}"/>
              </a:ext>
            </a:extLst>
          </p:cNvPr>
          <p:cNvSpPr txBox="1"/>
          <p:nvPr/>
        </p:nvSpPr>
        <p:spPr>
          <a:xfrm>
            <a:off x="876693" y="2533476"/>
            <a:ext cx="3455821" cy="34478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hlinkClick r:id="rId2"/>
              </a:rPr>
              <a:t>https://github.com/LinkedPasts/linked-places-format</a:t>
            </a: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hlinkClick r:id="rId3"/>
              </a:rPr>
              <a:t>https://github.com/LinkedPasts/linked-traces-format</a:t>
            </a: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Integratie</a:t>
            </a:r>
            <a:r>
              <a:rPr lang="en-US" sz="2000" dirty="0"/>
              <a:t> met </a:t>
            </a:r>
            <a:r>
              <a:rPr lang="en-US" sz="2000" dirty="0" err="1"/>
              <a:t>PeriodO</a:t>
            </a:r>
            <a:endParaRPr lang="en-US" sz="2000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2226AB2C-0CCC-E0F9-38F7-81D58EC7B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672" y="1069597"/>
            <a:ext cx="6389346" cy="4728116"/>
          </a:xfrm>
          <a:prstGeom prst="rect">
            <a:avLst/>
          </a:prstGeom>
        </p:spPr>
      </p:pic>
      <p:grpSp>
        <p:nvGrpSpPr>
          <p:cNvPr id="15" name="Group 10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2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00061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B06AE-83FB-A554-0CEE-A9D59F3A3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 </a:t>
            </a:r>
            <a:r>
              <a:rPr lang="en-GB" dirty="0" err="1"/>
              <a:t>geografische</a:t>
            </a:r>
            <a:r>
              <a:rPr lang="en-GB" dirty="0"/>
              <a:t> </a:t>
            </a:r>
            <a:r>
              <a:rPr lang="en-GB" dirty="0" err="1"/>
              <a:t>concepten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17AD51B-4934-5C84-C6B9-1271944C6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Objecten</a:t>
            </a:r>
            <a:endParaRPr lang="en-GB" dirty="0"/>
          </a:p>
          <a:p>
            <a:r>
              <a:rPr lang="en-GB" dirty="0" err="1"/>
              <a:t>Wegen</a:t>
            </a:r>
            <a:endParaRPr lang="en-GB" dirty="0"/>
          </a:p>
          <a:p>
            <a:r>
              <a:rPr lang="en-GB" dirty="0"/>
              <a:t>Routes</a:t>
            </a:r>
          </a:p>
          <a:p>
            <a:pPr lvl="1"/>
            <a:r>
              <a:rPr lang="en-GB" dirty="0"/>
              <a:t>= </a:t>
            </a:r>
            <a:r>
              <a:rPr lang="en-GB" dirty="0" err="1"/>
              <a:t>Interactie</a:t>
            </a:r>
            <a:r>
              <a:rPr lang="en-GB" dirty="0"/>
              <a:t> met </a:t>
            </a:r>
            <a:r>
              <a:rPr lang="en-GB" dirty="0" err="1"/>
              <a:t>locatie</a:t>
            </a:r>
            <a:r>
              <a:rPr lang="en-GB" dirty="0"/>
              <a:t>? </a:t>
            </a:r>
            <a:r>
              <a:rPr lang="en-GB" dirty="0" err="1"/>
              <a:t>Vgl</a:t>
            </a:r>
            <a:r>
              <a:rPr lang="en-GB" dirty="0"/>
              <a:t>. </a:t>
            </a:r>
            <a:r>
              <a:rPr lang="en-GB" dirty="0" err="1"/>
              <a:t>modelleren</a:t>
            </a:r>
            <a:r>
              <a:rPr lang="en-GB" dirty="0"/>
              <a:t> </a:t>
            </a:r>
            <a:r>
              <a:rPr lang="en-GB" dirty="0" err="1"/>
              <a:t>gebeurtenissen</a:t>
            </a:r>
            <a:r>
              <a:rPr lang="en-GB" dirty="0"/>
              <a:t>, </a:t>
            </a:r>
            <a:r>
              <a:rPr lang="en-GB" dirty="0" err="1"/>
              <a:t>actoren</a:t>
            </a:r>
            <a:endParaRPr lang="en-GB" dirty="0"/>
          </a:p>
          <a:p>
            <a:r>
              <a:rPr lang="en-GB" dirty="0" err="1"/>
              <a:t>Plaatsen</a:t>
            </a:r>
            <a:endParaRPr lang="en-GB" dirty="0"/>
          </a:p>
          <a:p>
            <a:pPr lvl="1"/>
            <a:r>
              <a:rPr lang="en-GB" dirty="0"/>
              <a:t>+ </a:t>
            </a:r>
            <a:r>
              <a:rPr lang="en-GB" dirty="0" err="1"/>
              <a:t>Plaatsnaam</a:t>
            </a:r>
            <a:r>
              <a:rPr lang="en-GB" dirty="0"/>
              <a:t> </a:t>
            </a:r>
            <a:r>
              <a:rPr lang="en-GB" dirty="0" err="1"/>
              <a:t>attestaties</a:t>
            </a:r>
            <a:r>
              <a:rPr lang="en-GB" dirty="0"/>
              <a:t>?</a:t>
            </a:r>
          </a:p>
          <a:p>
            <a:r>
              <a:rPr lang="en-GB" dirty="0" err="1"/>
              <a:t>Administratieve</a:t>
            </a:r>
            <a:r>
              <a:rPr lang="en-GB" dirty="0"/>
              <a:t> </a:t>
            </a:r>
            <a:r>
              <a:rPr lang="en-GB" dirty="0" err="1"/>
              <a:t>eenheden</a:t>
            </a:r>
            <a:endParaRPr lang="en-GB" dirty="0"/>
          </a:p>
          <a:p>
            <a:pPr lvl="1"/>
            <a:r>
              <a:rPr lang="en-GB" dirty="0" err="1"/>
              <a:t>Historisch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contextueel</a:t>
            </a:r>
            <a:r>
              <a:rPr lang="en-GB" dirty="0"/>
              <a:t> </a:t>
            </a:r>
            <a:r>
              <a:rPr lang="en-GB" dirty="0" err="1"/>
              <a:t>zeer</a:t>
            </a:r>
            <a:r>
              <a:rPr lang="en-GB" dirty="0"/>
              <a:t> </a:t>
            </a:r>
            <a:r>
              <a:rPr lang="en-GB" dirty="0" err="1"/>
              <a:t>veranderlijk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3005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5723A92-B9D7-0820-1463-921663D0D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GB" sz="5000"/>
              <a:t>Codes historische administratieve eenheden</a:t>
            </a:r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9B5FE59-8A79-1FD7-3B5B-CEF000143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 fontScale="92500" lnSpcReduction="10000"/>
          </a:bodyPr>
          <a:lstStyle/>
          <a:p>
            <a:r>
              <a:rPr lang="en-GB" sz="1700" dirty="0"/>
              <a:t>CBS-code</a:t>
            </a:r>
          </a:p>
          <a:p>
            <a:r>
              <a:rPr lang="en-GB" sz="1700" dirty="0" err="1"/>
              <a:t>Gemeenten</a:t>
            </a:r>
            <a:r>
              <a:rPr lang="en-GB" sz="1700" dirty="0"/>
              <a:t> / </a:t>
            </a:r>
            <a:r>
              <a:rPr lang="en-GB" sz="1700" dirty="0" err="1"/>
              <a:t>provincies</a:t>
            </a:r>
            <a:r>
              <a:rPr lang="en-GB" sz="1700" dirty="0"/>
              <a:t> 1812-2020: </a:t>
            </a:r>
            <a:r>
              <a:rPr lang="en-GB" sz="1700" dirty="0" err="1"/>
              <a:t>Amsterdamse</a:t>
            </a:r>
            <a:r>
              <a:rPr lang="en-GB" sz="1700" dirty="0"/>
              <a:t> code +JSON/SHP + </a:t>
            </a:r>
            <a:r>
              <a:rPr lang="en-GB" sz="1700" dirty="0" err="1"/>
              <a:t>Gemeentegeschiedenis.nl</a:t>
            </a:r>
            <a:r>
              <a:rPr lang="en-GB" sz="1700" dirty="0"/>
              <a:t> URIs</a:t>
            </a:r>
          </a:p>
          <a:p>
            <a:pPr lvl="1"/>
            <a:r>
              <a:rPr lang="en-GB" sz="1700" dirty="0"/>
              <a:t>Tot 2020 </a:t>
            </a:r>
            <a:r>
              <a:rPr lang="en-GB" sz="1700" dirty="0" err="1"/>
              <a:t>jaarlijks</a:t>
            </a:r>
            <a:r>
              <a:rPr lang="en-GB" sz="1700" dirty="0"/>
              <a:t> up-to-date </a:t>
            </a:r>
            <a:r>
              <a:rPr lang="en-GB" sz="1700" dirty="0" err="1"/>
              <a:t>bijgehouden</a:t>
            </a:r>
            <a:r>
              <a:rPr lang="en-GB" sz="1700" dirty="0"/>
              <a:t> </a:t>
            </a:r>
            <a:r>
              <a:rPr lang="en-GB" sz="1700" dirty="0" err="1"/>
              <a:t>bij</a:t>
            </a:r>
            <a:r>
              <a:rPr lang="en-GB" sz="1700" dirty="0"/>
              <a:t> IISG</a:t>
            </a:r>
          </a:p>
          <a:p>
            <a:pPr lvl="1"/>
            <a:r>
              <a:rPr lang="en-GB" sz="1700" dirty="0" err="1"/>
              <a:t>Acode</a:t>
            </a:r>
            <a:r>
              <a:rPr lang="en-GB" sz="1700" dirty="0"/>
              <a:t> + </a:t>
            </a:r>
            <a:r>
              <a:rPr lang="en-GB" sz="1700" dirty="0" err="1"/>
              <a:t>jaar</a:t>
            </a:r>
            <a:r>
              <a:rPr lang="en-GB" sz="1700" dirty="0"/>
              <a:t> = </a:t>
            </a:r>
            <a:r>
              <a:rPr lang="en-GB" sz="1700" dirty="0" err="1"/>
              <a:t>unieke</a:t>
            </a:r>
            <a:r>
              <a:rPr lang="en-GB" sz="1700" dirty="0"/>
              <a:t> code</a:t>
            </a:r>
          </a:p>
          <a:p>
            <a:r>
              <a:rPr lang="en-GB" sz="1700" dirty="0" err="1"/>
              <a:t>Administratieve</a:t>
            </a:r>
            <a:r>
              <a:rPr lang="en-GB" sz="1700" dirty="0"/>
              <a:t> ‘pseudo-territories’ 14e-21e </a:t>
            </a:r>
            <a:r>
              <a:rPr lang="en-GB" sz="1700" dirty="0" err="1"/>
              <a:t>eeuw</a:t>
            </a:r>
            <a:r>
              <a:rPr lang="en-GB" sz="1700" dirty="0"/>
              <a:t> (met </a:t>
            </a:r>
            <a:r>
              <a:rPr lang="en-GB" sz="1700" dirty="0" err="1"/>
              <a:t>koppeling</a:t>
            </a:r>
            <a:r>
              <a:rPr lang="en-GB" sz="1700" dirty="0"/>
              <a:t> </a:t>
            </a:r>
            <a:r>
              <a:rPr lang="en-GB" sz="1700" dirty="0" err="1"/>
              <a:t>acode</a:t>
            </a:r>
            <a:r>
              <a:rPr lang="en-GB" sz="1700" dirty="0"/>
              <a:t> in </a:t>
            </a:r>
            <a:r>
              <a:rPr lang="en-GB" sz="1700" dirty="0" err="1"/>
              <a:t>censusjaren</a:t>
            </a:r>
            <a:r>
              <a:rPr lang="en-GB" sz="1700" dirty="0"/>
              <a:t> 1829-1971 (</a:t>
            </a:r>
            <a:r>
              <a:rPr lang="en-GB" sz="1700" dirty="0" err="1"/>
              <a:t>en</a:t>
            </a:r>
            <a:r>
              <a:rPr lang="en-GB" sz="1700" dirty="0"/>
              <a:t> NIS_CODE (BE), </a:t>
            </a:r>
            <a:r>
              <a:rPr lang="en-GB" sz="1700" dirty="0" err="1"/>
              <a:t>insee</a:t>
            </a:r>
            <a:r>
              <a:rPr lang="en-GB" sz="1700" dirty="0"/>
              <a:t> (FR), Communes (LU)): </a:t>
            </a:r>
            <a:r>
              <a:rPr lang="en-GB" sz="1700" i="1" dirty="0"/>
              <a:t>Historical Atlas of the Low Countries 1350-1800</a:t>
            </a:r>
          </a:p>
          <a:p>
            <a:pPr lvl="1"/>
            <a:r>
              <a:rPr lang="en-GB" sz="1700" dirty="0" err="1"/>
              <a:t>Flexibel</a:t>
            </a:r>
            <a:r>
              <a:rPr lang="en-GB" sz="1700" dirty="0"/>
              <a:t> coding scheme, </a:t>
            </a:r>
            <a:r>
              <a:rPr lang="en-GB" sz="1700" dirty="0" err="1"/>
              <a:t>eenvoudig</a:t>
            </a:r>
            <a:r>
              <a:rPr lang="en-GB" sz="1700" dirty="0"/>
              <a:t> </a:t>
            </a:r>
            <a:r>
              <a:rPr lang="en-GB" sz="1700" dirty="0" err="1"/>
              <a:t>verder</a:t>
            </a:r>
            <a:r>
              <a:rPr lang="en-GB" sz="1700" dirty="0"/>
              <a:t> </a:t>
            </a:r>
            <a:r>
              <a:rPr lang="en-GB" sz="1700" dirty="0" err="1"/>
              <a:t>te</a:t>
            </a:r>
            <a:r>
              <a:rPr lang="en-GB" sz="1700" dirty="0"/>
              <a:t> </a:t>
            </a:r>
            <a:r>
              <a:rPr lang="en-GB" sz="1700" dirty="0" err="1"/>
              <a:t>specificeren</a:t>
            </a:r>
            <a:endParaRPr lang="en-GB" sz="1700" dirty="0"/>
          </a:p>
          <a:p>
            <a:pPr lvl="1"/>
            <a:r>
              <a:rPr lang="en-GB" sz="1700" dirty="0"/>
              <a:t>Links met 1000+ </a:t>
            </a:r>
            <a:r>
              <a:rPr lang="en-GB" sz="1700" dirty="0" err="1"/>
              <a:t>demografische</a:t>
            </a:r>
            <a:r>
              <a:rPr lang="en-GB" sz="1700" dirty="0"/>
              <a:t> </a:t>
            </a:r>
            <a:r>
              <a:rPr lang="en-GB" sz="1700" dirty="0" err="1"/>
              <a:t>tellingen</a:t>
            </a:r>
            <a:r>
              <a:rPr lang="en-GB" sz="1700" dirty="0"/>
              <a:t> van </a:t>
            </a:r>
            <a:r>
              <a:rPr lang="en-GB" sz="1700" dirty="0" err="1"/>
              <a:t>historische</a:t>
            </a:r>
            <a:r>
              <a:rPr lang="en-GB" sz="1700" dirty="0"/>
              <a:t> </a:t>
            </a:r>
            <a:r>
              <a:rPr lang="en-GB" sz="1700" dirty="0" err="1"/>
              <a:t>lokale</a:t>
            </a:r>
            <a:r>
              <a:rPr lang="en-GB" sz="1700" dirty="0"/>
              <a:t> </a:t>
            </a:r>
            <a:r>
              <a:rPr lang="en-GB" sz="1700" dirty="0" err="1"/>
              <a:t>eenheden</a:t>
            </a:r>
            <a:r>
              <a:rPr lang="en-GB" sz="1700" dirty="0"/>
              <a:t> </a:t>
            </a:r>
          </a:p>
          <a:p>
            <a:r>
              <a:rPr lang="nl-NL" sz="1700" dirty="0"/>
              <a:t>Curaçao </a:t>
            </a:r>
            <a:r>
              <a:rPr lang="nl-NL" sz="1700" dirty="0" err="1"/>
              <a:t>Historical</a:t>
            </a:r>
            <a:r>
              <a:rPr lang="nl-NL" sz="1700" dirty="0"/>
              <a:t> </a:t>
            </a:r>
            <a:r>
              <a:rPr lang="nl-NL" sz="1700" dirty="0" err="1"/>
              <a:t>Administrative</a:t>
            </a:r>
            <a:r>
              <a:rPr lang="nl-NL" sz="1700" dirty="0"/>
              <a:t> </a:t>
            </a:r>
            <a:r>
              <a:rPr lang="nl-NL" sz="1700" dirty="0" err="1"/>
              <a:t>Areas</a:t>
            </a:r>
            <a:r>
              <a:rPr lang="nl-NL" sz="1700" dirty="0"/>
              <a:t> 1792-1954</a:t>
            </a:r>
          </a:p>
          <a:p>
            <a:r>
              <a:rPr lang="nl-NL" sz="1700" dirty="0"/>
              <a:t>Niet-historisch: NUTS, LAU + 1x1grid (ESTAT)</a:t>
            </a:r>
            <a:endParaRPr lang="en-GB" sz="1700" dirty="0"/>
          </a:p>
        </p:txBody>
      </p:sp>
      <p:pic>
        <p:nvPicPr>
          <p:cNvPr id="7" name="Afbeelding 6" descr="Afbeelding met zwart, duisternis, schermopname, zwart-wit&#10;&#10;Door AI gegenereerde inhoud is mogelijk onjuist.">
            <a:extLst>
              <a:ext uri="{FF2B5EF4-FFF2-40B4-BE49-F238E27FC236}">
                <a16:creationId xmlns:a16="http://schemas.microsoft.com/office/drawing/2014/main" id="{A2E7601B-8458-6D72-D854-EFA6407FB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1154942"/>
            <a:ext cx="4014216" cy="1778450"/>
          </a:xfrm>
          <a:prstGeom prst="rect">
            <a:avLst/>
          </a:prstGeom>
        </p:spPr>
      </p:pic>
      <p:pic>
        <p:nvPicPr>
          <p:cNvPr id="9" name="Afbeelding 8" descr="Afbeelding met schermopname, kaart, tekst, kunst&#10;&#10;Door AI gegenereerde inhoud is mogelijk onjuist.">
            <a:extLst>
              <a:ext uri="{FF2B5EF4-FFF2-40B4-BE49-F238E27FC236}">
                <a16:creationId xmlns:a16="http://schemas.microsoft.com/office/drawing/2014/main" id="{532EF7A8-21C5-CA9D-E47D-D22CBF88F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840" y="4298214"/>
            <a:ext cx="3995928" cy="173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2499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165</Words>
  <Application>Microsoft Macintosh PowerPoint</Application>
  <PresentationFormat>Breedbeeld</PresentationFormat>
  <Paragraphs>28</Paragraphs>
  <Slides>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Kantoorthema</vt:lpstr>
      <vt:lpstr>Moderne gazetteers</vt:lpstr>
      <vt:lpstr>PowerPoint-presentatie</vt:lpstr>
      <vt:lpstr>PowerPoint-presentatie</vt:lpstr>
      <vt:lpstr>Type geografische concepten</vt:lpstr>
      <vt:lpstr>Codes historische administratieve eenheden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Rombert Stapel</dc:creator>
  <cp:lastModifiedBy>Rombert Stapel</cp:lastModifiedBy>
  <cp:revision>1</cp:revision>
  <dcterms:created xsi:type="dcterms:W3CDTF">2025-11-03T07:26:56Z</dcterms:created>
  <dcterms:modified xsi:type="dcterms:W3CDTF">2025-11-03T10:07:59Z</dcterms:modified>
</cp:coreProperties>
</file>

<file path=docProps/thumbnail.jpeg>
</file>